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sldIdLst>
    <p:sldId id="256" r:id="rId2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45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AA368-CBB8-4B85-AEC7-73FE51AE8719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49E3A-B6B8-4E47-8AE7-299722CD5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886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1pPr>
    <a:lvl2pPr marL="613174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2pPr>
    <a:lvl3pPr marL="1226347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3pPr>
    <a:lvl4pPr marL="1839523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4pPr>
    <a:lvl5pPr marL="2452697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5pPr>
    <a:lvl6pPr marL="3065868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6pPr>
    <a:lvl7pPr marL="3679045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7pPr>
    <a:lvl8pPr marL="4292216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8pPr>
    <a:lvl9pPr marL="4905390" algn="l" defTabSz="1226347" rtl="0" eaLnBrk="1" latinLnBrk="0" hangingPunct="1">
      <a:defRPr kumimoji="1" sz="16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3463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9E3A-B6B8-4E47-8AE7-299722CD5B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5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51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62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79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3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9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7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91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05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57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68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25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9BB47-7CE4-45F0-B310-D347226B45A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4AF5-A751-4EB2-AF7F-DF83C75F9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98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下矢印吹き出し 3"/>
          <p:cNvSpPr/>
          <p:nvPr/>
        </p:nvSpPr>
        <p:spPr>
          <a:xfrm>
            <a:off x="157164" y="528200"/>
            <a:ext cx="9586911" cy="4216982"/>
          </a:xfrm>
          <a:prstGeom prst="downArrowCallout">
            <a:avLst>
              <a:gd name="adj1" fmla="val 32992"/>
              <a:gd name="adj2" fmla="val 37385"/>
              <a:gd name="adj3" fmla="val 15785"/>
              <a:gd name="adj4" fmla="val 72736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4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議員が変われば議会が変わる</a:t>
            </a:r>
            <a:endParaRPr kumimoji="1" lang="en-US" altLang="ja-JP" sz="48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sz="4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議会が変われば行政も変わる</a:t>
            </a:r>
            <a:endParaRPr kumimoji="1" lang="en-US" altLang="ja-JP" sz="4800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sz="4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行政が変われば嬉野市は変わる</a:t>
            </a:r>
            <a:endParaRPr kumimoji="1" lang="ja-JP" alt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7711" y="4697557"/>
            <a:ext cx="9125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会して議し　議して論じ</a:t>
            </a:r>
            <a:endParaRPr kumimoji="1" lang="en-US" altLang="ja-JP" sz="5400" b="1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kumimoji="1" lang="ja-JP" altLang="en-US" sz="54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論じて決し　決して行う</a:t>
            </a:r>
            <a:endParaRPr kumimoji="1" lang="ja-JP" altLang="en-US" sz="54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13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29</Words>
  <Application>Microsoft Office PowerPoint</Application>
  <PresentationFormat>A4 210 x 297 mm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UDP明朝 Medium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議会事務局 会計年度02</dc:creator>
  <cp:lastModifiedBy>議会事務局 会計年度02</cp:lastModifiedBy>
  <cp:revision>30</cp:revision>
  <cp:lastPrinted>2024-08-21T00:10:46Z</cp:lastPrinted>
  <dcterms:created xsi:type="dcterms:W3CDTF">2024-08-20T23:38:54Z</dcterms:created>
  <dcterms:modified xsi:type="dcterms:W3CDTF">2024-08-28T00:55:10Z</dcterms:modified>
</cp:coreProperties>
</file>