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3"/>
  </p:notesMasterIdLst>
  <p:sldIdLst>
    <p:sldId id="256" r:id="rId2"/>
  </p:sldIdLst>
  <p:sldSz cx="9906000" cy="6858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45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AA368-CBB8-4B85-AEC7-73FE51AE8719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34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49E3A-B6B8-4E47-8AE7-299722CD5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886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6347" rtl="0" eaLnBrk="1" latinLnBrk="0" hangingPunct="1">
      <a:defRPr kumimoji="1" sz="1608" kern="1200">
        <a:solidFill>
          <a:schemeClr val="tx1"/>
        </a:solidFill>
        <a:latin typeface="+mn-lt"/>
        <a:ea typeface="+mn-ea"/>
        <a:cs typeface="+mn-cs"/>
      </a:defRPr>
    </a:lvl1pPr>
    <a:lvl2pPr marL="613174" algn="l" defTabSz="1226347" rtl="0" eaLnBrk="1" latinLnBrk="0" hangingPunct="1">
      <a:defRPr kumimoji="1" sz="1608" kern="1200">
        <a:solidFill>
          <a:schemeClr val="tx1"/>
        </a:solidFill>
        <a:latin typeface="+mn-lt"/>
        <a:ea typeface="+mn-ea"/>
        <a:cs typeface="+mn-cs"/>
      </a:defRPr>
    </a:lvl2pPr>
    <a:lvl3pPr marL="1226347" algn="l" defTabSz="1226347" rtl="0" eaLnBrk="1" latinLnBrk="0" hangingPunct="1">
      <a:defRPr kumimoji="1" sz="1608" kern="1200">
        <a:solidFill>
          <a:schemeClr val="tx1"/>
        </a:solidFill>
        <a:latin typeface="+mn-lt"/>
        <a:ea typeface="+mn-ea"/>
        <a:cs typeface="+mn-cs"/>
      </a:defRPr>
    </a:lvl3pPr>
    <a:lvl4pPr marL="1839523" algn="l" defTabSz="1226347" rtl="0" eaLnBrk="1" latinLnBrk="0" hangingPunct="1">
      <a:defRPr kumimoji="1" sz="1608" kern="1200">
        <a:solidFill>
          <a:schemeClr val="tx1"/>
        </a:solidFill>
        <a:latin typeface="+mn-lt"/>
        <a:ea typeface="+mn-ea"/>
        <a:cs typeface="+mn-cs"/>
      </a:defRPr>
    </a:lvl4pPr>
    <a:lvl5pPr marL="2452697" algn="l" defTabSz="1226347" rtl="0" eaLnBrk="1" latinLnBrk="0" hangingPunct="1">
      <a:defRPr kumimoji="1" sz="1608" kern="1200">
        <a:solidFill>
          <a:schemeClr val="tx1"/>
        </a:solidFill>
        <a:latin typeface="+mn-lt"/>
        <a:ea typeface="+mn-ea"/>
        <a:cs typeface="+mn-cs"/>
      </a:defRPr>
    </a:lvl5pPr>
    <a:lvl6pPr marL="3065868" algn="l" defTabSz="1226347" rtl="0" eaLnBrk="1" latinLnBrk="0" hangingPunct="1">
      <a:defRPr kumimoji="1" sz="1608" kern="1200">
        <a:solidFill>
          <a:schemeClr val="tx1"/>
        </a:solidFill>
        <a:latin typeface="+mn-lt"/>
        <a:ea typeface="+mn-ea"/>
        <a:cs typeface="+mn-cs"/>
      </a:defRPr>
    </a:lvl6pPr>
    <a:lvl7pPr marL="3679045" algn="l" defTabSz="1226347" rtl="0" eaLnBrk="1" latinLnBrk="0" hangingPunct="1">
      <a:defRPr kumimoji="1" sz="1608" kern="1200">
        <a:solidFill>
          <a:schemeClr val="tx1"/>
        </a:solidFill>
        <a:latin typeface="+mn-lt"/>
        <a:ea typeface="+mn-ea"/>
        <a:cs typeface="+mn-cs"/>
      </a:defRPr>
    </a:lvl7pPr>
    <a:lvl8pPr marL="4292216" algn="l" defTabSz="1226347" rtl="0" eaLnBrk="1" latinLnBrk="0" hangingPunct="1">
      <a:defRPr kumimoji="1" sz="1608" kern="1200">
        <a:solidFill>
          <a:schemeClr val="tx1"/>
        </a:solidFill>
        <a:latin typeface="+mn-lt"/>
        <a:ea typeface="+mn-ea"/>
        <a:cs typeface="+mn-cs"/>
      </a:defRPr>
    </a:lvl8pPr>
    <a:lvl9pPr marL="4905390" algn="l" defTabSz="1226347" rtl="0" eaLnBrk="1" latinLnBrk="0" hangingPunct="1">
      <a:defRPr kumimoji="1" sz="16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3463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49E3A-B6B8-4E47-8AE7-299722CD5B9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356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514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62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79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03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9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079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91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050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573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686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25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9BB47-7CE4-45F0-B310-D347226B45A8}" type="datetimeFigureOut">
              <a:rPr kumimoji="1" lang="ja-JP" altLang="en-US" smtClean="0"/>
              <a:t>2024/8/28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B4AF5-A751-4EB2-AF7F-DF83C75F9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698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下矢印吹き出し 3"/>
          <p:cNvSpPr/>
          <p:nvPr/>
        </p:nvSpPr>
        <p:spPr>
          <a:xfrm>
            <a:off x="157164" y="528200"/>
            <a:ext cx="9586911" cy="4216982"/>
          </a:xfrm>
          <a:prstGeom prst="downArrowCallout">
            <a:avLst>
              <a:gd name="adj1" fmla="val 32992"/>
              <a:gd name="adj2" fmla="val 37385"/>
              <a:gd name="adj3" fmla="val 15785"/>
              <a:gd name="adj4" fmla="val 72736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48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議員が変われば議会が変わる</a:t>
            </a:r>
            <a:endParaRPr kumimoji="1" lang="en-US" altLang="ja-JP" sz="4800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/>
            <a:r>
              <a:rPr kumimoji="1" lang="ja-JP" altLang="en-US" sz="48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議会が変われば行政も変わる</a:t>
            </a:r>
            <a:endParaRPr kumimoji="1" lang="en-US" altLang="ja-JP" sz="4800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/>
            <a:r>
              <a:rPr kumimoji="1" lang="ja-JP" altLang="en-US" sz="48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行政が変われば嬉野市は変わる</a:t>
            </a:r>
            <a:endParaRPr kumimoji="1" lang="ja-JP" alt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7711" y="4697557"/>
            <a:ext cx="91258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会して議し　議して論じ</a:t>
            </a:r>
            <a:endParaRPr kumimoji="1" lang="en-US" altLang="ja-JP" sz="5400" b="1" dirty="0" smtClean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5400" b="1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論じて決し　決して行う</a:t>
            </a:r>
            <a:endParaRPr kumimoji="1" lang="ja-JP" altLang="en-US" sz="54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813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380</TotalTime>
  <Words>29</Words>
  <Application>Microsoft Office PowerPoint</Application>
  <PresentationFormat>A4 210 x 297 mm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BIZ UDP明朝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議会事務局 会計年度02</dc:creator>
  <cp:lastModifiedBy>議会事務局 会計年度02</cp:lastModifiedBy>
  <cp:revision>30</cp:revision>
  <cp:lastPrinted>2024-08-21T00:10:46Z</cp:lastPrinted>
  <dcterms:created xsi:type="dcterms:W3CDTF">2024-08-20T23:38:54Z</dcterms:created>
  <dcterms:modified xsi:type="dcterms:W3CDTF">2024-08-28T00:55:10Z</dcterms:modified>
</cp:coreProperties>
</file>